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78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335F-2041-470B-8A74-B2D446CBC18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2C90C2-21BC-4661-B028-B4A4DB1CE3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335F-2041-470B-8A74-B2D446CBC18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90C2-21BC-4661-B028-B4A4DB1CE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335F-2041-470B-8A74-B2D446CBC18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90C2-21BC-4661-B028-B4A4DB1CE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335F-2041-470B-8A74-B2D446CBC18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90C2-21BC-4661-B028-B4A4DB1CE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335F-2041-470B-8A74-B2D446CBC18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90C2-21BC-4661-B028-B4A4DB1CE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335F-2041-470B-8A74-B2D446CBC18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90C2-21BC-4661-B028-B4A4DB1CE3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335F-2041-470B-8A74-B2D446CBC18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90C2-21BC-4661-B028-B4A4DB1CE3F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335F-2041-470B-8A74-B2D446CBC18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90C2-21BC-4661-B028-B4A4DB1CE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335F-2041-470B-8A74-B2D446CBC18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90C2-21BC-4661-B028-B4A4DB1CE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335F-2041-470B-8A74-B2D446CBC18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90C2-21BC-4661-B028-B4A4DB1CE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335F-2041-470B-8A74-B2D446CBC18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90C2-21BC-4661-B028-B4A4DB1CE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F4E0335F-2041-470B-8A74-B2D446CBC18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22C90C2-21BC-4661-B028-B4A4DB1CE3F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riterunboxed.com/2010/04/27/do-authors-choose-their-covers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bookishnessandtea.wordpress.com/2016/12/26/60-diverse-books-to-look-forward-to-in-2017/" TargetMode="External"/><Relationship Id="rId3" Type="http://schemas.openxmlformats.org/officeDocument/2006/relationships/image" Target="../media/image20.png"/><Relationship Id="rId7" Type="http://schemas.openxmlformats.org/officeDocument/2006/relationships/hyperlink" Target="http://bookriot.com/2015/07/10/combating-fat-phobia-ya-lit/" TargetMode="External"/><Relationship Id="rId12" Type="http://schemas.openxmlformats.org/officeDocument/2006/relationships/hyperlink" Target="https://www.bustle.com/articles/186052-library-magazine-faces-intense-criticism-over-controversial-review-of-book-with-bisexual-female-character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BMYa-dJWm8" TargetMode="External"/><Relationship Id="rId6" Type="http://schemas.openxmlformats.org/officeDocument/2006/relationships/hyperlink" Target="http://www.malindalo.com/2011/01/dont-judge-a-book-by-its-cover/" TargetMode="External"/><Relationship Id="rId11" Type="http://schemas.openxmlformats.org/officeDocument/2006/relationships/hyperlink" Target="http://www.npr.org/sections/codeswitch/2016/08/09/483875698/diversity-in-book-publishing-isnt-just-about-writers-marketing-matters-too" TargetMode="External"/><Relationship Id="rId5" Type="http://schemas.openxmlformats.org/officeDocument/2006/relationships/hyperlink" Target="http://www.slj.com/2009/04/standards/straight-talk-on-race-challenging-the-stereotypes-in-kids-books/#3.%20Is%20the%20cover%20art%20true%20to%20the%20story" TargetMode="External"/><Relationship Id="rId10" Type="http://schemas.openxmlformats.org/officeDocument/2006/relationships/hyperlink" Target="http://www.cnn.com/2014/04/09/living/young-adult-books-diversity-identity/" TargetMode="External"/><Relationship Id="rId4" Type="http://schemas.openxmlformats.org/officeDocument/2006/relationships/hyperlink" Target="http://www.yalsa.ala.org/thehub/2012/12/10/it-matters-if-youre-black-or-white-the-racism-of-ya-book-covers/" TargetMode="External"/><Relationship Id="rId9" Type="http://schemas.openxmlformats.org/officeDocument/2006/relationships/hyperlink" Target="http://bookriot.com/2016/11/28/faces-color-2017-ya-book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Diversity by the book:</a:t>
            </a:r>
            <a:br>
              <a:rPr lang="en-US" dirty="0" smtClean="0"/>
            </a:br>
            <a:r>
              <a:rPr lang="en-US" sz="2800" dirty="0" smtClean="0"/>
              <a:t>Speed Dating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Melissa Taylor, Teen Outreach Librarian</a:t>
            </a:r>
          </a:p>
          <a:p>
            <a:r>
              <a:rPr lang="en-US" dirty="0" smtClean="0"/>
              <a:t>Jefferson County Public Library</a:t>
            </a:r>
            <a:endParaRPr lang="en-US" dirty="0"/>
          </a:p>
        </p:txBody>
      </p:sp>
      <p:pic>
        <p:nvPicPr>
          <p:cNvPr id="1026" name="Picture 2" descr="alleged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2528">
            <a:off x="341672" y="311333"/>
            <a:ext cx="1905000" cy="288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ways-and-forever-lara-je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9307"/>
            <a:ext cx="1934036" cy="293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merican-stre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7808">
            <a:off x="4186186" y="154310"/>
            <a:ext cx="1982513" cy="298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-education-of-margo-sanche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402">
            <a:off x="6210955" y="159289"/>
            <a:ext cx="2007528" cy="303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960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White Washing in Teen Books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6" name="Picture 2" descr="Fire and Thorns (United Kingdom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2357"/>
            <a:ext cx="147319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girl of fire and thorns 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2356"/>
            <a:ext cx="1473201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1905000" y="2351313"/>
            <a:ext cx="838200" cy="6858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380455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reality is that Elisa is overweight, brown skinned (possibly Hispanic or Arab), and more than a little awkward. She’s also the “Godstone,” or chosen one, which makes her all the more self conscious about what she sees as her physical shortcomings.</a:t>
            </a:r>
          </a:p>
        </p:txBody>
      </p:sp>
      <p:pic>
        <p:nvPicPr>
          <p:cNvPr id="3074" name="Picture 2" descr="http://www.yalsa.ala.org/thehub/wp-content/uploads/2012/12/whitewash-darkness-ris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343" y="1442356"/>
            <a:ext cx="43815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24400" y="3804556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You’d never know it looking at these covers, but the Darkness Rising trilogy actually features a 100% Native American protagonist named Maya. And the fact that she is Native American isn’t just a sidebar. It’s critical to the </a:t>
            </a:r>
            <a:r>
              <a:rPr lang="en-US" sz="1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story.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0960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http://www.yalsa.ala.org/thehub/2012/12/10/it-matters-if-youre-black-or-white-the-racism-of-ya-book-covers/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32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ilhouetting on YA cov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6248400" cy="485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2286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Silhouettes to hide race?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4" name="Picture 6" descr="Image resu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535" y="3624340"/>
            <a:ext cx="1676400" cy="251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48" y="3655690"/>
            <a:ext cx="1600200" cy="24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dove aris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748" y="1295400"/>
            <a:ext cx="1655179" cy="233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634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Upcoming Titles…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4098" name="Picture 2" descr="the-taked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688" y="949378"/>
            <a:ext cx="1600200" cy="242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06358" y="3370062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April 11</a:t>
            </a:r>
          </a:p>
        </p:txBody>
      </p:sp>
      <p:pic>
        <p:nvPicPr>
          <p:cNvPr id="4100" name="Picture 4" descr="that-thing-we-call-a-he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849" y="965775"/>
            <a:ext cx="1588151" cy="240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339968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May 9</a:t>
            </a:r>
          </a:p>
        </p:txBody>
      </p:sp>
      <p:pic>
        <p:nvPicPr>
          <p:cNvPr id="4102" name="Picture 6" descr="want-by-cindy-p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821" y="3940155"/>
            <a:ext cx="1621179" cy="242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85909" y="632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June 13</a:t>
            </a:r>
          </a:p>
        </p:txBody>
      </p:sp>
      <p:pic>
        <p:nvPicPr>
          <p:cNvPr id="4104" name="Picture 8" descr="when-dimple-met-ris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04393"/>
            <a:ext cx="1681176" cy="2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06358" y="641675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May 30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106" name="Picture 10" descr="you-dont-know-me-but-i-know-yo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43" y="3904393"/>
            <a:ext cx="1604979" cy="242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37992" y="630732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August 29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108" name="Picture 12" descr="its-not-like-its-a-secr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62357"/>
            <a:ext cx="1603551" cy="242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53200" y="3440346"/>
            <a:ext cx="1645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May 9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110" name="Picture 14" descr="i-believe-in-a-thing-called-lov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1" y="3940154"/>
            <a:ext cx="1642158" cy="246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" y="642350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May 30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112" name="Picture 16" descr="always-and-forever-lara-je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29" y="984511"/>
            <a:ext cx="1591472" cy="241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5800" y="3388110"/>
            <a:ext cx="1447800" cy="370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April 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0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Who’s to blame?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28956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What do we do?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50292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Boycott?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0536" y="1371600"/>
            <a:ext cx="4966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http://writerunboxed.com/2010/04/27/do-authors-choose-their-covers/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3810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 the books anyway and promote the message/story.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5791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MYa-dJWm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2000" y="152400"/>
            <a:ext cx="7222067" cy="40624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3220" y="4267200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Resources:</a:t>
            </a:r>
          </a:p>
          <a:p>
            <a:r>
              <a:rPr lang="en-US" sz="1200" dirty="0" smtClean="0">
                <a:hlinkClick r:id="rId4"/>
              </a:rPr>
              <a:t>http://www.yalsa.ala.org/thehub/2012/12/10/it-matters-if-youre-black-or-white-the-racism-of-ya-book-covers/</a:t>
            </a:r>
            <a:endParaRPr lang="en-US" sz="1200" dirty="0" smtClean="0"/>
          </a:p>
          <a:p>
            <a:r>
              <a:rPr lang="en-US" sz="1200" dirty="0" smtClean="0">
                <a:hlinkClick r:id="rId5"/>
              </a:rPr>
              <a:t>http://www.slj.com/2009/04/standards/straight-talk-on-race-challenging-the-stereotypes-in-kids-books/#3.%20Is%20the%20cover%20art%20true%20to%20the%20story</a:t>
            </a:r>
            <a:r>
              <a:rPr lang="en-US" sz="1200" dirty="0" smtClean="0"/>
              <a:t>?</a:t>
            </a:r>
          </a:p>
          <a:p>
            <a:r>
              <a:rPr lang="en-US" sz="1200" dirty="0" smtClean="0">
                <a:hlinkClick r:id="rId6"/>
              </a:rPr>
              <a:t>http://www.malindalo.com/2011/01/dont-judge-a-book-by-its-cover/</a:t>
            </a:r>
            <a:endParaRPr lang="en-US" sz="1200" dirty="0" smtClean="0"/>
          </a:p>
          <a:p>
            <a:r>
              <a:rPr lang="en-US" sz="1200" dirty="0" smtClean="0">
                <a:hlinkClick r:id="rId7"/>
              </a:rPr>
              <a:t>http://bookriot.com/2015/07/10/combating-fat-phobia-ya-lit/</a:t>
            </a:r>
            <a:endParaRPr lang="en-US" sz="1200" dirty="0" smtClean="0"/>
          </a:p>
          <a:p>
            <a:r>
              <a:rPr lang="en-US" sz="1200" dirty="0" smtClean="0">
                <a:hlinkClick r:id="rId8"/>
              </a:rPr>
              <a:t>https://bookishnessandtea.wordpress.com/2016/12/26/60-diverse-books-to-look-forward-to-in-2017/</a:t>
            </a:r>
            <a:endParaRPr lang="en-US" sz="1200" dirty="0" smtClean="0"/>
          </a:p>
          <a:p>
            <a:r>
              <a:rPr lang="en-US" sz="1200" dirty="0" smtClean="0">
                <a:hlinkClick r:id="rId9"/>
              </a:rPr>
              <a:t>http://bookriot.com/2016/11/28/faces-color-2017-ya-books/</a:t>
            </a:r>
            <a:endParaRPr lang="en-US" sz="1200" dirty="0" smtClean="0"/>
          </a:p>
          <a:p>
            <a:r>
              <a:rPr lang="en-US" sz="1200" dirty="0" smtClean="0">
                <a:hlinkClick r:id="rId10"/>
              </a:rPr>
              <a:t>http://www.cnn.com/2014/04/09/living/young-adult-books-diversity-identity/</a:t>
            </a:r>
            <a:endParaRPr lang="en-US" sz="1200" dirty="0" smtClean="0"/>
          </a:p>
          <a:p>
            <a:r>
              <a:rPr lang="en-US" sz="1200" dirty="0" smtClean="0">
                <a:hlinkClick r:id="rId11"/>
              </a:rPr>
              <a:t>http://www.npr.org/sections/codeswitch/2016/08/09/483875698/diversity-in-book-publishing-isnt-just-about-writers-marketing-matters-too</a:t>
            </a:r>
            <a:endParaRPr lang="en-US" sz="1200" dirty="0" smtClean="0"/>
          </a:p>
          <a:p>
            <a:r>
              <a:rPr lang="en-US" sz="1200" dirty="0" smtClean="0">
                <a:hlinkClick r:id="rId12"/>
              </a:rPr>
              <a:t>https://www.bustle.com/articles/186052-library-magazine-faces-intense-criticism-over-controversial-review-of-book-with-bisexual-female-character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51570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10098</TotalTime>
  <Words>208</Words>
  <Application>Microsoft Office PowerPoint</Application>
  <PresentationFormat>On-screen Show (4:3)</PresentationFormat>
  <Paragraphs>34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Perspective</vt:lpstr>
      <vt:lpstr>Diversity by the book: Speed Dating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County Public Library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by the book: Speed Dating</dc:title>
  <dc:creator>Melissa Taylor</dc:creator>
  <cp:lastModifiedBy>Melissa Taylor</cp:lastModifiedBy>
  <cp:revision>9</cp:revision>
  <dcterms:created xsi:type="dcterms:W3CDTF">2017-03-31T19:11:34Z</dcterms:created>
  <dcterms:modified xsi:type="dcterms:W3CDTF">2017-04-07T19:30:21Z</dcterms:modified>
</cp:coreProperties>
</file>